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383a336a5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383a336a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2070a43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2070a43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383a336a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383a336a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third week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 Space Race!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5281975" y="3976325"/>
            <a:ext cx="3551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914950" y="3926850"/>
            <a:ext cx="2639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Sytze (14597454), Bas (14598248), Lucas (14658887), Simon (13219715), Raven (13974920), Yifan (14614065), Owen (14621444), Michael (12405922), Ertugrul (13971832), Wessel (14445662), Tessa (14616025), Milou (14375915)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3537150" y="1339050"/>
            <a:ext cx="3470700" cy="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nl" sz="1500"/>
              <a:t>Creating Your Own Game</a:t>
            </a:r>
            <a:endParaRPr i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Achievements of this week</a:t>
            </a:r>
            <a:endParaRPr/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3794100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World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Timed lasers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Portals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Better lighting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More custom rooms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Enhanced lobby mechanics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Better camera tracking</a:t>
            </a:r>
            <a:endParaRPr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1297500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Player/Enemy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Boss fight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More Items: Potions, bombs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Player animations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Player respawn</a:t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1315550" y="4381875"/>
            <a:ext cx="69339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Honorable mentions: Animating moving shuttle, basic camera follow system for (2v2) setup , improved gamelogic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6045975" y="1307850"/>
            <a:ext cx="20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Sync fixes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14675" y="2818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/>
              <a:t>Demo</a:t>
            </a:r>
            <a:endParaRPr sz="9600"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Lobby Design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00" y="916175"/>
            <a:ext cx="7295126" cy="39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Next week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297500" y="15973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297500" y="2571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999125" y="1640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Bug fixes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Documentation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Sound effects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QoL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999125" y="25717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More custom rooms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More RMS scripts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Refactor entity </a:t>
            </a:r>
            <a:r>
              <a:rPr lang="nl">
                <a:solidFill>
                  <a:srgbClr val="FFFFFF"/>
                </a:solidFill>
              </a:rPr>
              <a:t>spawning</a:t>
            </a:r>
            <a:r>
              <a:rPr lang="nl">
                <a:solidFill>
                  <a:srgbClr val="FFFFFF"/>
                </a:solidFill>
              </a:rPr>
              <a:t> into a modular approach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Disconnect items between the two sides of the map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Allow easy connections between intractable and doors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297500" y="3676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1999125" y="3676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classes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final boss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Finalize potions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Questions?</a:t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950" y="148025"/>
            <a:ext cx="4895224" cy="35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00" y="1482450"/>
            <a:ext cx="48952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